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65" r:id="rId2"/>
    <p:sldId id="259" r:id="rId3"/>
    <p:sldId id="258" r:id="rId4"/>
    <p:sldId id="277" r:id="rId5"/>
    <p:sldId id="278" r:id="rId6"/>
    <p:sldId id="267" r:id="rId7"/>
    <p:sldId id="279" r:id="rId8"/>
    <p:sldId id="266" r:id="rId9"/>
    <p:sldId id="268" r:id="rId10"/>
    <p:sldId id="281" r:id="rId11"/>
    <p:sldId id="269" r:id="rId12"/>
    <p:sldId id="270" r:id="rId13"/>
    <p:sldId id="282" r:id="rId14"/>
    <p:sldId id="271" r:id="rId15"/>
    <p:sldId id="272" r:id="rId1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995" autoAdjust="0"/>
  </p:normalViewPr>
  <p:slideViewPr>
    <p:cSldViewPr>
      <p:cViewPr>
        <p:scale>
          <a:sx n="60" d="100"/>
          <a:sy n="60" d="100"/>
        </p:scale>
        <p:origin x="-165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37A04-DEB3-4C55-BAEA-324F4DC33060}" type="datetimeFigureOut">
              <a:rPr lang="nl-NL" smtClean="0"/>
              <a:pPr/>
              <a:t>14-5-2014</a:t>
            </a:fld>
            <a:endParaRPr lang="nl-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A3D587-00A0-4BF8-8E72-124992F7B496}" type="slidenum">
              <a:rPr lang="nl-NL" smtClean="0"/>
              <a:pPr/>
              <a:t>‹#›</a:t>
            </a:fld>
            <a:endParaRPr lang="nl-NL"/>
          </a:p>
        </p:txBody>
      </p:sp>
    </p:spTree>
    <p:extLst>
      <p:ext uri="{BB962C8B-B14F-4D97-AF65-F5344CB8AC3E}">
        <p14:creationId xmlns:p14="http://schemas.microsoft.com/office/powerpoint/2010/main" val="2174982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83FC51D0-3AA7-4BB1-A10F-B434DE6CD123}"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Drop: Temperatuur verlaging aan het begin van de dag: groeistrekking vaak</a:t>
            </a:r>
            <a:r>
              <a:rPr lang="nl-NL" baseline="0" dirty="0" smtClean="0"/>
              <a:t> aan´t het begin van de dag, door temperatuur even te verlagen kan lengte groei worden geremd.</a:t>
            </a:r>
          </a:p>
          <a:p>
            <a:endParaRPr lang="nl-NL" baseline="0" dirty="0" smtClean="0"/>
          </a:p>
          <a:p>
            <a:r>
              <a:rPr lang="nl-NL" baseline="0" dirty="0" smtClean="0"/>
              <a:t>Bij een hoge temperatuur verbrand een plant s nachts meer. De glucoses die hij dan verbrand kan hij de volgende dag niet gebruiken om te groeien. Tevens verdampt de plant dan ook meer, waardoor je minder druk in de cellen hebt. </a:t>
            </a:r>
            <a:r>
              <a:rPr lang="nl-NL" b="1" baseline="0" dirty="0" smtClean="0"/>
              <a:t>VERBRANDING &amp; VERDAMPING</a:t>
            </a:r>
          </a:p>
          <a:p>
            <a:endParaRPr lang="nl-NL" baseline="0" dirty="0" smtClean="0"/>
          </a:p>
          <a:p>
            <a:r>
              <a:rPr lang="nl-NL" baseline="0" dirty="0" smtClean="0"/>
              <a:t>Kerststerren: bij DROP word de temperatuur een uur voor zonsopgang van 19 naar 14 graden gebracht door het scherm op te doen, kouval. Hierdoor </a:t>
            </a:r>
            <a:r>
              <a:rPr lang="nl-NL" b="1" baseline="0" dirty="0" smtClean="0"/>
              <a:t>klappen de huidmondjes dicht </a:t>
            </a:r>
            <a:r>
              <a:rPr lang="nl-NL" baseline="0" dirty="0" smtClean="0"/>
              <a:t>en kan er geen CO2 worden opgenomen, waardoor er geen fotosynthese plaatsvind en er minder verdampt (dus ook minder water word opgenomen) en er geen celstrekking plaatsvind. Om 10 uur werd de temperatuur dan weer opgevoerd en kon de compactere groei onder 18 graden weer beginnen.</a:t>
            </a:r>
            <a:endParaRPr lang="nl-NL" dirty="0" smtClean="0"/>
          </a:p>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11</a:t>
            </a:fld>
            <a:endParaRPr lang="nl-NL"/>
          </a:p>
        </p:txBody>
      </p:sp>
    </p:spTree>
    <p:extLst>
      <p:ext uri="{BB962C8B-B14F-4D97-AF65-F5344CB8AC3E}">
        <p14:creationId xmlns:p14="http://schemas.microsoft.com/office/powerpoint/2010/main" val="3615005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Bij een te hoge RV kan de plant</a:t>
            </a:r>
            <a:r>
              <a:rPr lang="nl-NL" baseline="0" dirty="0" smtClean="0"/>
              <a:t> niet meer verdampen</a:t>
            </a:r>
          </a:p>
          <a:p>
            <a:r>
              <a:rPr lang="nl-NL" baseline="0" dirty="0" smtClean="0"/>
              <a:t>Warme lucht kan meer water bevatten</a:t>
            </a:r>
          </a:p>
          <a:p>
            <a:endParaRPr lang="nl-NL" baseline="0" dirty="0" smtClean="0"/>
          </a:p>
          <a:p>
            <a:r>
              <a:rPr lang="nl-NL" baseline="0" dirty="0" smtClean="0"/>
              <a:t>RV: Luchtvochtigheid ten opzichte van hoeveel het maximaal kan bevatten</a:t>
            </a:r>
          </a:p>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12</a:t>
            </a:fld>
            <a:endParaRPr lang="nl-NL"/>
          </a:p>
        </p:txBody>
      </p:sp>
    </p:spTree>
    <p:extLst>
      <p:ext uri="{BB962C8B-B14F-4D97-AF65-F5344CB8AC3E}">
        <p14:creationId xmlns:p14="http://schemas.microsoft.com/office/powerpoint/2010/main" val="2225373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13</a:t>
            </a:fld>
            <a:endParaRPr lang="nl-NL"/>
          </a:p>
        </p:txBody>
      </p:sp>
    </p:spTree>
    <p:extLst>
      <p:ext uri="{BB962C8B-B14F-4D97-AF65-F5344CB8AC3E}">
        <p14:creationId xmlns:p14="http://schemas.microsoft.com/office/powerpoint/2010/main" val="1348181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Restproduct van WKK</a:t>
            </a:r>
            <a:r>
              <a:rPr lang="nl-NL" baseline="0" dirty="0" smtClean="0"/>
              <a:t> samen met elektriciteit en warmte</a:t>
            </a:r>
          </a:p>
          <a:p>
            <a:endParaRPr lang="nl-NL" dirty="0" smtClean="0"/>
          </a:p>
          <a:p>
            <a:r>
              <a:rPr lang="nl-NL" dirty="0" smtClean="0"/>
              <a:t>Doseren</a:t>
            </a:r>
            <a:r>
              <a:rPr lang="nl-NL" baseline="0" dirty="0" smtClean="0"/>
              <a:t> wanneer de plant het actiefsts is</a:t>
            </a:r>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14</a:t>
            </a:fld>
            <a:endParaRPr lang="nl-NL"/>
          </a:p>
        </p:txBody>
      </p:sp>
    </p:spTree>
    <p:extLst>
      <p:ext uri="{BB962C8B-B14F-4D97-AF65-F5344CB8AC3E}">
        <p14:creationId xmlns:p14="http://schemas.microsoft.com/office/powerpoint/2010/main" val="3949370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2</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b="0"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Lichtreactie: Opvangen van licht</a:t>
            </a:r>
          </a:p>
          <a:p>
            <a:r>
              <a:rPr lang="nl-NL" baseline="0" dirty="0" smtClean="0"/>
              <a:t>     Fotosysteem I en II: Niet dieper in op de fotosystemen. Komt er op neer dat no. I de energie doorgeeft aan de volgende reactie en no. II energie weer terug levert</a:t>
            </a:r>
            <a:endParaRPr lang="nl-NL" dirty="0" smtClean="0"/>
          </a:p>
          <a:p>
            <a:endParaRPr lang="nl-NL" dirty="0" smtClean="0"/>
          </a:p>
          <a:p>
            <a:r>
              <a:rPr lang="nl-NL" dirty="0" smtClean="0"/>
              <a:t>Lichtonafhankelijke reactie: Energie van dit licht gebruiken</a:t>
            </a:r>
            <a:r>
              <a:rPr lang="nl-NL" baseline="0" dirty="0" smtClean="0"/>
              <a:t> om CO2 om te zetten. Hechten van CO2 uit de lucht aan het Rubisco Enzym in het bladgroen</a:t>
            </a:r>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4</a:t>
            </a:fld>
            <a:endParaRPr lang="nl-NL"/>
          </a:p>
        </p:txBody>
      </p:sp>
    </p:spTree>
    <p:extLst>
      <p:ext uri="{BB962C8B-B14F-4D97-AF65-F5344CB8AC3E}">
        <p14:creationId xmlns:p14="http://schemas.microsoft.com/office/powerpoint/2010/main" val="2515730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Fotosystemen</a:t>
            </a:r>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5</a:t>
            </a:fld>
            <a:endParaRPr lang="nl-NL"/>
          </a:p>
        </p:txBody>
      </p:sp>
    </p:spTree>
    <p:extLst>
      <p:ext uri="{BB962C8B-B14F-4D97-AF65-F5344CB8AC3E}">
        <p14:creationId xmlns:p14="http://schemas.microsoft.com/office/powerpoint/2010/main" val="4060889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dirty="0" smtClean="0"/>
              <a:t>Onder invloed van licht!</a:t>
            </a:r>
          </a:p>
          <a:p>
            <a:r>
              <a:rPr lang="nl-NL" dirty="0" smtClean="0"/>
              <a:t>Water</a:t>
            </a:r>
          </a:p>
          <a:p>
            <a:r>
              <a:rPr lang="nl-NL" dirty="0" smtClean="0"/>
              <a:t>Koolzuurgas</a:t>
            </a:r>
          </a:p>
          <a:p>
            <a:r>
              <a:rPr lang="nl-NL" dirty="0" smtClean="0"/>
              <a:t>Glucose</a:t>
            </a:r>
          </a:p>
          <a:p>
            <a:r>
              <a:rPr lang="nl-NL" dirty="0" smtClean="0"/>
              <a:t>Zuurstofgas</a:t>
            </a:r>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6</a:t>
            </a:fld>
            <a:endParaRPr lang="nl-NL"/>
          </a:p>
        </p:txBody>
      </p:sp>
    </p:spTree>
    <p:extLst>
      <p:ext uri="{BB962C8B-B14F-4D97-AF65-F5344CB8AC3E}">
        <p14:creationId xmlns:p14="http://schemas.microsoft.com/office/powerpoint/2010/main" val="2985499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Niet optimale omstandigheden kunnen</a:t>
            </a:r>
            <a:r>
              <a:rPr lang="nl-NL" baseline="0" dirty="0" smtClean="0"/>
              <a:t> te maken hebben met elk van de factoren waar Fotosynthese afhankelijke van is</a:t>
            </a:r>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7</a:t>
            </a:fld>
            <a:endParaRPr lang="nl-NL"/>
          </a:p>
        </p:txBody>
      </p:sp>
    </p:spTree>
    <p:extLst>
      <p:ext uri="{BB962C8B-B14F-4D97-AF65-F5344CB8AC3E}">
        <p14:creationId xmlns:p14="http://schemas.microsoft.com/office/powerpoint/2010/main" val="3025418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Zal niet veel van in de toets voorkomen,</a:t>
            </a:r>
            <a:r>
              <a:rPr lang="nl-NL" baseline="0" dirty="0" smtClean="0"/>
              <a:t>  de termen moeten wel bekend zijn.</a:t>
            </a:r>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8</a:t>
            </a:fld>
            <a:endParaRPr lang="nl-NL"/>
          </a:p>
        </p:txBody>
      </p:sp>
    </p:spTree>
    <p:extLst>
      <p:ext uri="{BB962C8B-B14F-4D97-AF65-F5344CB8AC3E}">
        <p14:creationId xmlns:p14="http://schemas.microsoft.com/office/powerpoint/2010/main" val="282537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LED</a:t>
            </a:r>
            <a:r>
              <a:rPr lang="nl-NL" baseline="0" dirty="0" smtClean="0"/>
              <a:t> en Plasma lampen</a:t>
            </a:r>
          </a:p>
          <a:p>
            <a:endParaRPr lang="nl-NL" baseline="0" dirty="0" smtClean="0"/>
          </a:p>
          <a:p>
            <a:r>
              <a:rPr lang="nl-NL" baseline="0" dirty="0" smtClean="0"/>
              <a:t>PAR = </a:t>
            </a:r>
            <a:r>
              <a:rPr lang="nl-NL" sz="1200" b="0" i="0" kern="1200" dirty="0" smtClean="0">
                <a:solidFill>
                  <a:schemeClr val="tx1"/>
                </a:solidFill>
                <a:effectLst/>
                <a:latin typeface="+mn-lt"/>
                <a:ea typeface="+mn-ea"/>
                <a:cs typeface="+mn-cs"/>
              </a:rPr>
              <a:t>Photosynthetical Active Radiation = Licht wat de plant gebruikt voor fotosynthese</a:t>
            </a:r>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10</a:t>
            </a:fld>
            <a:endParaRPr lang="nl-NL"/>
          </a:p>
        </p:txBody>
      </p:sp>
    </p:spTree>
    <p:extLst>
      <p:ext uri="{BB962C8B-B14F-4D97-AF65-F5344CB8AC3E}">
        <p14:creationId xmlns:p14="http://schemas.microsoft.com/office/powerpoint/2010/main" val="14456784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F7C59F7-A3B4-4A1A-AE7A-79F5E855CD47}" type="datetimeFigureOut">
              <a:rPr lang="nl-NL" smtClean="0"/>
              <a:pPr/>
              <a:t>14-5-2014</a:t>
            </a:fld>
            <a:endParaRPr lang="nl-NL"/>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nl-NL"/>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5F1773B-D26D-4D74-8585-91BF55AF6D3D}" type="slidenum">
              <a:rPr lang="nl-NL" smtClean="0"/>
              <a:pPr/>
              <a:t>‹#›</a:t>
            </a:fld>
            <a:endParaRPr lang="nl-NL"/>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7C59F7-A3B4-4A1A-AE7A-79F5E855CD47}" type="datetimeFigureOut">
              <a:rPr lang="nl-NL" smtClean="0"/>
              <a:pPr/>
              <a:t>14-5-2014</a:t>
            </a:fld>
            <a:endParaRPr lang="nl-NL"/>
          </a:p>
        </p:txBody>
      </p:sp>
      <p:sp>
        <p:nvSpPr>
          <p:cNvPr id="5" name="Footer Placeholder 4"/>
          <p:cNvSpPr>
            <a:spLocks noGrp="1"/>
          </p:cNvSpPr>
          <p:nvPr>
            <p:ph type="ftr" sz="quarter" idx="11"/>
          </p:nvPr>
        </p:nvSpPr>
        <p:spPr/>
        <p:txBody>
          <a:bodyPr/>
          <a:lstStyle>
            <a:extLst/>
          </a:lstStyle>
          <a:p>
            <a:endParaRPr lang="nl-NL"/>
          </a:p>
        </p:txBody>
      </p:sp>
      <p:sp>
        <p:nvSpPr>
          <p:cNvPr id="6" name="Slide Number Placeholder 5"/>
          <p:cNvSpPr>
            <a:spLocks noGrp="1"/>
          </p:cNvSpPr>
          <p:nvPr>
            <p:ph type="sldNum" sz="quarter" idx="12"/>
          </p:nvPr>
        </p:nvSpPr>
        <p:spPr/>
        <p:txBody>
          <a:bodyPr/>
          <a:lstStyle>
            <a:extLst/>
          </a:lstStyle>
          <a:p>
            <a:fld id="{95F1773B-D26D-4D74-8585-91BF55AF6D3D}" type="slidenum">
              <a:rPr lang="nl-NL" smtClean="0"/>
              <a:pPr/>
              <a:t>‹#›</a:t>
            </a:fld>
            <a:endParaRPr lang="nl-NL"/>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7C59F7-A3B4-4A1A-AE7A-79F5E855CD47}" type="datetimeFigureOut">
              <a:rPr lang="nl-NL" smtClean="0"/>
              <a:pPr/>
              <a:t>14-5-2014</a:t>
            </a:fld>
            <a:endParaRPr lang="nl-NL"/>
          </a:p>
        </p:txBody>
      </p:sp>
      <p:sp>
        <p:nvSpPr>
          <p:cNvPr id="5" name="Footer Placeholder 4"/>
          <p:cNvSpPr>
            <a:spLocks noGrp="1"/>
          </p:cNvSpPr>
          <p:nvPr>
            <p:ph type="ftr" sz="quarter" idx="11"/>
          </p:nvPr>
        </p:nvSpPr>
        <p:spPr/>
        <p:txBody>
          <a:bodyPr/>
          <a:lstStyle>
            <a:extLst/>
          </a:lstStyle>
          <a:p>
            <a:endParaRPr lang="nl-NL"/>
          </a:p>
        </p:txBody>
      </p:sp>
      <p:sp>
        <p:nvSpPr>
          <p:cNvPr id="6" name="Slide Number Placeholder 5"/>
          <p:cNvSpPr>
            <a:spLocks noGrp="1"/>
          </p:cNvSpPr>
          <p:nvPr>
            <p:ph type="sldNum" sz="quarter" idx="12"/>
          </p:nvPr>
        </p:nvSpPr>
        <p:spPr/>
        <p:txBody>
          <a:bodyPr/>
          <a:lstStyle>
            <a:extLst/>
          </a:lstStyle>
          <a:p>
            <a:fld id="{95F1773B-D26D-4D74-8585-91BF55AF6D3D}" type="slidenum">
              <a:rPr lang="nl-NL" smtClean="0"/>
              <a:pPr/>
              <a:t>‹#›</a:t>
            </a:fld>
            <a:endParaRPr lang="nl-NL"/>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7C59F7-A3B4-4A1A-AE7A-79F5E855CD47}" type="datetimeFigureOut">
              <a:rPr lang="nl-NL" smtClean="0"/>
              <a:pPr/>
              <a:t>14-5-2014</a:t>
            </a:fld>
            <a:endParaRPr lang="nl-NL"/>
          </a:p>
        </p:txBody>
      </p:sp>
      <p:sp>
        <p:nvSpPr>
          <p:cNvPr id="5" name="Footer Placeholder 4"/>
          <p:cNvSpPr>
            <a:spLocks noGrp="1"/>
          </p:cNvSpPr>
          <p:nvPr>
            <p:ph type="ftr" sz="quarter" idx="11"/>
          </p:nvPr>
        </p:nvSpPr>
        <p:spPr/>
        <p:txBody>
          <a:bodyPr/>
          <a:lstStyle>
            <a:extLst/>
          </a:lstStyle>
          <a:p>
            <a:endParaRPr lang="nl-NL"/>
          </a:p>
        </p:txBody>
      </p:sp>
      <p:sp>
        <p:nvSpPr>
          <p:cNvPr id="6" name="Slide Number Placeholder 5"/>
          <p:cNvSpPr>
            <a:spLocks noGrp="1"/>
          </p:cNvSpPr>
          <p:nvPr>
            <p:ph type="sldNum" sz="quarter" idx="12"/>
          </p:nvPr>
        </p:nvSpPr>
        <p:spPr/>
        <p:txBody>
          <a:bodyPr/>
          <a:lstStyle>
            <a:extLst/>
          </a:lstStyle>
          <a:p>
            <a:fld id="{95F1773B-D26D-4D74-8585-91BF55AF6D3D}" type="slidenum">
              <a:rPr lang="nl-NL" smtClean="0"/>
              <a:pPr/>
              <a:t>‹#›</a:t>
            </a:fld>
            <a:endParaRPr lang="nl-NL"/>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F7C59F7-A3B4-4A1A-AE7A-79F5E855CD47}" type="datetimeFigureOut">
              <a:rPr lang="nl-NL" smtClean="0"/>
              <a:pPr/>
              <a:t>14-5-2014</a:t>
            </a:fld>
            <a:endParaRPr lang="nl-NL"/>
          </a:p>
        </p:txBody>
      </p:sp>
      <p:sp>
        <p:nvSpPr>
          <p:cNvPr id="5" name="Footer Placeholder 4"/>
          <p:cNvSpPr>
            <a:spLocks noGrp="1"/>
          </p:cNvSpPr>
          <p:nvPr>
            <p:ph type="ftr" sz="quarter" idx="11"/>
          </p:nvPr>
        </p:nvSpPr>
        <p:spPr/>
        <p:txBody>
          <a:bodyPr/>
          <a:lstStyle>
            <a:extLst/>
          </a:lstStyle>
          <a:p>
            <a:endParaRPr lang="nl-NL"/>
          </a:p>
        </p:txBody>
      </p:sp>
      <p:sp>
        <p:nvSpPr>
          <p:cNvPr id="6" name="Slide Number Placeholder 5"/>
          <p:cNvSpPr>
            <a:spLocks noGrp="1"/>
          </p:cNvSpPr>
          <p:nvPr>
            <p:ph type="sldNum" sz="quarter" idx="12"/>
          </p:nvPr>
        </p:nvSpPr>
        <p:spPr/>
        <p:txBody>
          <a:bodyPr/>
          <a:lstStyle>
            <a:extLst/>
          </a:lstStyle>
          <a:p>
            <a:fld id="{95F1773B-D26D-4D74-8585-91BF55AF6D3D}" type="slidenum">
              <a:rPr lang="nl-NL" smtClean="0"/>
              <a:pPr/>
              <a:t>‹#›</a:t>
            </a:fld>
            <a:endParaRPr lang="nl-NL"/>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F7C59F7-A3B4-4A1A-AE7A-79F5E855CD47}" type="datetimeFigureOut">
              <a:rPr lang="nl-NL" smtClean="0"/>
              <a:pPr/>
              <a:t>14-5-2014</a:t>
            </a:fld>
            <a:endParaRPr lang="nl-NL"/>
          </a:p>
        </p:txBody>
      </p:sp>
      <p:sp>
        <p:nvSpPr>
          <p:cNvPr id="6" name="Footer Placeholder 5"/>
          <p:cNvSpPr>
            <a:spLocks noGrp="1"/>
          </p:cNvSpPr>
          <p:nvPr>
            <p:ph type="ftr" sz="quarter" idx="11"/>
          </p:nvPr>
        </p:nvSpPr>
        <p:spPr/>
        <p:txBody>
          <a:bodyPr/>
          <a:lstStyle>
            <a:extLst/>
          </a:lstStyle>
          <a:p>
            <a:endParaRPr lang="nl-NL"/>
          </a:p>
        </p:txBody>
      </p:sp>
      <p:sp>
        <p:nvSpPr>
          <p:cNvPr id="7" name="Slide Number Placeholder 6"/>
          <p:cNvSpPr>
            <a:spLocks noGrp="1"/>
          </p:cNvSpPr>
          <p:nvPr>
            <p:ph type="sldNum" sz="quarter" idx="12"/>
          </p:nvPr>
        </p:nvSpPr>
        <p:spPr/>
        <p:txBody>
          <a:bodyPr/>
          <a:lstStyle>
            <a:extLst/>
          </a:lstStyle>
          <a:p>
            <a:fld id="{95F1773B-D26D-4D74-8585-91BF55AF6D3D}" type="slidenum">
              <a:rPr lang="nl-NL" smtClean="0"/>
              <a:pPr/>
              <a:t>‹#›</a:t>
            </a:fld>
            <a:endParaRPr lang="nl-NL"/>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F7C59F7-A3B4-4A1A-AE7A-79F5E855CD47}" type="datetimeFigureOut">
              <a:rPr lang="nl-NL" smtClean="0"/>
              <a:pPr/>
              <a:t>14-5-2014</a:t>
            </a:fld>
            <a:endParaRPr lang="nl-NL"/>
          </a:p>
        </p:txBody>
      </p:sp>
      <p:sp>
        <p:nvSpPr>
          <p:cNvPr id="8" name="Footer Placeholder 7"/>
          <p:cNvSpPr>
            <a:spLocks noGrp="1"/>
          </p:cNvSpPr>
          <p:nvPr>
            <p:ph type="ftr" sz="quarter" idx="11"/>
          </p:nvPr>
        </p:nvSpPr>
        <p:spPr/>
        <p:txBody>
          <a:bodyPr/>
          <a:lstStyle>
            <a:extLst/>
          </a:lstStyle>
          <a:p>
            <a:endParaRPr lang="nl-NL"/>
          </a:p>
        </p:txBody>
      </p:sp>
      <p:sp>
        <p:nvSpPr>
          <p:cNvPr id="9" name="Slide Number Placeholder 8"/>
          <p:cNvSpPr>
            <a:spLocks noGrp="1"/>
          </p:cNvSpPr>
          <p:nvPr>
            <p:ph type="sldNum" sz="quarter" idx="12"/>
          </p:nvPr>
        </p:nvSpPr>
        <p:spPr/>
        <p:txBody>
          <a:bodyPr/>
          <a:lstStyle>
            <a:extLst/>
          </a:lstStyle>
          <a:p>
            <a:fld id="{95F1773B-D26D-4D74-8585-91BF55AF6D3D}" type="slidenum">
              <a:rPr lang="nl-NL" smtClean="0"/>
              <a:pPr/>
              <a:t>‹#›</a:t>
            </a:fld>
            <a:endParaRPr lang="nl-NL"/>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F7C59F7-A3B4-4A1A-AE7A-79F5E855CD47}" type="datetimeFigureOut">
              <a:rPr lang="nl-NL" smtClean="0"/>
              <a:pPr/>
              <a:t>14-5-2014</a:t>
            </a:fld>
            <a:endParaRPr lang="nl-NL"/>
          </a:p>
        </p:txBody>
      </p:sp>
      <p:sp>
        <p:nvSpPr>
          <p:cNvPr id="4" name="Footer Placeholder 3"/>
          <p:cNvSpPr>
            <a:spLocks noGrp="1"/>
          </p:cNvSpPr>
          <p:nvPr>
            <p:ph type="ftr" sz="quarter" idx="11"/>
          </p:nvPr>
        </p:nvSpPr>
        <p:spPr/>
        <p:txBody>
          <a:bodyPr/>
          <a:lstStyle>
            <a:extLst/>
          </a:lstStyle>
          <a:p>
            <a:endParaRPr lang="nl-NL"/>
          </a:p>
        </p:txBody>
      </p:sp>
      <p:sp>
        <p:nvSpPr>
          <p:cNvPr id="5" name="Slide Number Placeholder 4"/>
          <p:cNvSpPr>
            <a:spLocks noGrp="1"/>
          </p:cNvSpPr>
          <p:nvPr>
            <p:ph type="sldNum" sz="quarter" idx="12"/>
          </p:nvPr>
        </p:nvSpPr>
        <p:spPr/>
        <p:txBody>
          <a:bodyPr/>
          <a:lstStyle>
            <a:extLst/>
          </a:lstStyle>
          <a:p>
            <a:fld id="{95F1773B-D26D-4D74-8585-91BF55AF6D3D}" type="slidenum">
              <a:rPr lang="nl-NL" smtClean="0"/>
              <a:pPr/>
              <a:t>‹#›</a:t>
            </a:fld>
            <a:endParaRPr lang="nl-NL"/>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F7C59F7-A3B4-4A1A-AE7A-79F5E855CD47}" type="datetimeFigureOut">
              <a:rPr lang="nl-NL" smtClean="0"/>
              <a:pPr/>
              <a:t>14-5-2014</a:t>
            </a:fld>
            <a:endParaRPr lang="nl-NL"/>
          </a:p>
        </p:txBody>
      </p:sp>
      <p:sp>
        <p:nvSpPr>
          <p:cNvPr id="3" name="Footer Placeholder 2"/>
          <p:cNvSpPr>
            <a:spLocks noGrp="1"/>
          </p:cNvSpPr>
          <p:nvPr>
            <p:ph type="ftr" sz="quarter" idx="11"/>
          </p:nvPr>
        </p:nvSpPr>
        <p:spPr/>
        <p:txBody>
          <a:bodyPr/>
          <a:lstStyle>
            <a:extLst/>
          </a:lstStyle>
          <a:p>
            <a:endParaRPr lang="nl-NL"/>
          </a:p>
        </p:txBody>
      </p:sp>
      <p:sp>
        <p:nvSpPr>
          <p:cNvPr id="4" name="Slide Number Placeholder 3"/>
          <p:cNvSpPr>
            <a:spLocks noGrp="1"/>
          </p:cNvSpPr>
          <p:nvPr>
            <p:ph type="sldNum" sz="quarter" idx="12"/>
          </p:nvPr>
        </p:nvSpPr>
        <p:spPr/>
        <p:txBody>
          <a:bodyPr/>
          <a:lstStyle>
            <a:extLst/>
          </a:lstStyle>
          <a:p>
            <a:fld id="{95F1773B-D26D-4D74-8585-91BF55AF6D3D}" type="slidenum">
              <a:rPr lang="nl-NL" smtClean="0"/>
              <a:pPr/>
              <a:t>‹#›</a:t>
            </a:fld>
            <a:endParaRPr lang="nl-NL"/>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F7C59F7-A3B4-4A1A-AE7A-79F5E855CD47}" type="datetimeFigureOut">
              <a:rPr lang="nl-NL" smtClean="0"/>
              <a:pPr/>
              <a:t>14-5-2014</a:t>
            </a:fld>
            <a:endParaRPr lang="nl-NL"/>
          </a:p>
        </p:txBody>
      </p:sp>
      <p:sp>
        <p:nvSpPr>
          <p:cNvPr id="6" name="Footer Placeholder 5"/>
          <p:cNvSpPr>
            <a:spLocks noGrp="1"/>
          </p:cNvSpPr>
          <p:nvPr>
            <p:ph type="ftr" sz="quarter" idx="11"/>
          </p:nvPr>
        </p:nvSpPr>
        <p:spPr/>
        <p:txBody>
          <a:bodyPr/>
          <a:lstStyle>
            <a:extLst/>
          </a:lstStyle>
          <a:p>
            <a:endParaRPr lang="nl-NL"/>
          </a:p>
        </p:txBody>
      </p:sp>
      <p:sp>
        <p:nvSpPr>
          <p:cNvPr id="7" name="Slide Number Placeholder 6"/>
          <p:cNvSpPr>
            <a:spLocks noGrp="1"/>
          </p:cNvSpPr>
          <p:nvPr>
            <p:ph type="sldNum" sz="quarter" idx="12"/>
          </p:nvPr>
        </p:nvSpPr>
        <p:spPr/>
        <p:txBody>
          <a:bodyPr/>
          <a:lstStyle>
            <a:extLst/>
          </a:lstStyle>
          <a:p>
            <a:fld id="{95F1773B-D26D-4D74-8585-91BF55AF6D3D}" type="slidenum">
              <a:rPr lang="nl-NL" smtClean="0"/>
              <a:pPr/>
              <a:t>‹#›</a:t>
            </a:fld>
            <a:endParaRPr lang="nl-NL"/>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F7C59F7-A3B4-4A1A-AE7A-79F5E855CD47}" type="datetimeFigureOut">
              <a:rPr lang="nl-NL" smtClean="0"/>
              <a:pPr/>
              <a:t>14-5-2014</a:t>
            </a:fld>
            <a:endParaRPr lang="nl-NL"/>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nl-NL"/>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5F1773B-D26D-4D74-8585-91BF55AF6D3D}" type="slidenum">
              <a:rPr lang="nl-NL" smtClean="0"/>
              <a:pPr/>
              <a:t>‹#›</a:t>
            </a:fld>
            <a:endParaRPr lang="nl-NL"/>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F7C59F7-A3B4-4A1A-AE7A-79F5E855CD47}" type="datetimeFigureOut">
              <a:rPr lang="nl-NL" smtClean="0"/>
              <a:pPr/>
              <a:t>14-5-2014</a:t>
            </a:fld>
            <a:endParaRPr lang="nl-NL"/>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nl-NL"/>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5F1773B-D26D-4D74-8585-91BF55AF6D3D}" type="slidenum">
              <a:rPr lang="nl-NL" smtClean="0"/>
              <a:pPr/>
              <a:t>‹#›</a:t>
            </a:fld>
            <a:endParaRPr lang="nl-N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groenewelle.nl/images/logo.gif"/>
          <p:cNvPicPr>
            <a:picLocks noChangeAspect="1" noChangeArrowheads="1"/>
          </p:cNvPicPr>
          <p:nvPr/>
        </p:nvPicPr>
        <p:blipFill>
          <a:blip r:embed="rId3" cstate="print"/>
          <a:srcRect/>
          <a:stretch>
            <a:fillRect/>
          </a:stretch>
        </p:blipFill>
        <p:spPr bwMode="auto">
          <a:xfrm>
            <a:off x="5940152" y="2348880"/>
            <a:ext cx="2221211" cy="2221214"/>
          </a:xfrm>
          <a:prstGeom prst="rect">
            <a:avLst/>
          </a:prstGeom>
          <a:noFill/>
        </p:spPr>
      </p:pic>
      <p:sp>
        <p:nvSpPr>
          <p:cNvPr id="2" name="Title 1"/>
          <p:cNvSpPr>
            <a:spLocks noGrp="1"/>
          </p:cNvSpPr>
          <p:nvPr>
            <p:ph type="ctrTitle"/>
          </p:nvPr>
        </p:nvSpPr>
        <p:spPr>
          <a:xfrm>
            <a:off x="683568" y="188640"/>
            <a:ext cx="7772400" cy="1470025"/>
          </a:xfrm>
        </p:spPr>
        <p:txBody>
          <a:bodyPr>
            <a:normAutofit fontScale="90000"/>
          </a:bodyPr>
          <a:lstStyle/>
          <a:p>
            <a:pPr algn="ctr"/>
            <a:r>
              <a:rPr lang="nl-NL" dirty="0" smtClean="0"/>
              <a:t>Plantenfysiologie </a:t>
            </a:r>
            <a:br>
              <a:rPr lang="nl-NL" dirty="0" smtClean="0"/>
            </a:br>
            <a:r>
              <a:rPr lang="nl-NL" dirty="0" smtClean="0"/>
              <a:t>15-5-2014</a:t>
            </a:r>
            <a:endParaRPr lang="nl-NL" dirty="0"/>
          </a:p>
        </p:txBody>
      </p:sp>
      <p:sp>
        <p:nvSpPr>
          <p:cNvPr id="3" name="Subtitle 2"/>
          <p:cNvSpPr>
            <a:spLocks noGrp="1"/>
          </p:cNvSpPr>
          <p:nvPr>
            <p:ph type="subTitle" idx="1"/>
          </p:nvPr>
        </p:nvSpPr>
        <p:spPr>
          <a:xfrm>
            <a:off x="1371600" y="1772816"/>
            <a:ext cx="6400800" cy="3865984"/>
          </a:xfrm>
        </p:spPr>
        <p:txBody>
          <a:bodyPr/>
          <a:lstStyle/>
          <a:p>
            <a:pPr marL="514350" indent="-514350" algn="l">
              <a:buAutoNum type="arabicPeriod"/>
            </a:pPr>
            <a:r>
              <a:rPr lang="nl-NL" dirty="0" smtClean="0"/>
              <a:t>Vandaag</a:t>
            </a:r>
          </a:p>
          <a:p>
            <a:pPr marL="514350" indent="-514350" algn="l">
              <a:buAutoNum type="arabicPeriod"/>
            </a:pPr>
            <a:r>
              <a:rPr lang="nl-NL" dirty="0" smtClean="0"/>
              <a:t>Samenvatting fotosynthese</a:t>
            </a:r>
          </a:p>
        </p:txBody>
      </p:sp>
      <p:sp>
        <p:nvSpPr>
          <p:cNvPr id="5" name="TextBox 4"/>
          <p:cNvSpPr txBox="1"/>
          <p:nvPr/>
        </p:nvSpPr>
        <p:spPr>
          <a:xfrm>
            <a:off x="7740352" y="6453336"/>
            <a:ext cx="1403648" cy="369332"/>
          </a:xfrm>
          <a:prstGeom prst="rect">
            <a:avLst/>
          </a:prstGeom>
          <a:noFill/>
        </p:spPr>
        <p:txBody>
          <a:bodyPr wrap="square" rtlCol="0">
            <a:spAutoFit/>
          </a:bodyPr>
          <a:lstStyle/>
          <a:p>
            <a:r>
              <a:rPr lang="nl-NL" dirty="0" smtClean="0"/>
              <a:t>M. Ruhé</a:t>
            </a:r>
            <a:endParaRPr lang="nl-NL"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229" y="836712"/>
            <a:ext cx="7210425"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http://www.hortilight.eu/images/Overzicht/Hortilight_plasma-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173502" y="214050"/>
            <a:ext cx="2736303" cy="205222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p:cNvSpPr>
            <a:spLocks noGrp="1"/>
          </p:cNvSpPr>
          <p:nvPr>
            <p:ph type="title"/>
          </p:nvPr>
        </p:nvSpPr>
        <p:spPr>
          <a:xfrm>
            <a:off x="457200" y="274638"/>
            <a:ext cx="8229600" cy="1143000"/>
          </a:xfrm>
        </p:spPr>
        <p:txBody>
          <a:bodyPr/>
          <a:lstStyle/>
          <a:p>
            <a:r>
              <a:rPr lang="nl-NL" dirty="0" smtClean="0"/>
              <a:t>Licht</a:t>
            </a:r>
            <a:endParaRPr lang="nl-NL" dirty="0"/>
          </a:p>
        </p:txBody>
      </p:sp>
    </p:spTree>
    <p:extLst>
      <p:ext uri="{BB962C8B-B14F-4D97-AF65-F5344CB8AC3E}">
        <p14:creationId xmlns:p14="http://schemas.microsoft.com/office/powerpoint/2010/main" val="264140481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NL" dirty="0"/>
              <a:t>DIF: Verschil tussen nacht en dagtemperatuur</a:t>
            </a:r>
          </a:p>
          <a:p>
            <a:pPr lvl="1"/>
            <a:r>
              <a:rPr lang="nl-NL" dirty="0"/>
              <a:t>Dag warmer dan nacht = groeibevordering</a:t>
            </a:r>
          </a:p>
          <a:p>
            <a:pPr lvl="1"/>
            <a:r>
              <a:rPr lang="nl-NL" dirty="0"/>
              <a:t>Nacht warmer dan dag = </a:t>
            </a:r>
            <a:r>
              <a:rPr lang="nl-NL" dirty="0" smtClean="0"/>
              <a:t>groeiremming</a:t>
            </a:r>
          </a:p>
          <a:p>
            <a:pPr lvl="1"/>
            <a:endParaRPr lang="nl-NL" dirty="0"/>
          </a:p>
          <a:p>
            <a:r>
              <a:rPr lang="nl-NL" dirty="0"/>
              <a:t>Drop: Temperatuur verlaging</a:t>
            </a:r>
          </a:p>
          <a:p>
            <a:pPr lvl="1"/>
            <a:r>
              <a:rPr lang="nl-NL" dirty="0" smtClean="0"/>
              <a:t>Scherm</a:t>
            </a:r>
          </a:p>
          <a:p>
            <a:pPr lvl="1"/>
            <a:endParaRPr lang="nl-NL" dirty="0"/>
          </a:p>
          <a:p>
            <a:r>
              <a:rPr lang="nl-NL" dirty="0" smtClean="0"/>
              <a:t>Celstrekking</a:t>
            </a:r>
            <a:endParaRPr lang="nl-NL" dirty="0"/>
          </a:p>
        </p:txBody>
      </p:sp>
      <p:sp>
        <p:nvSpPr>
          <p:cNvPr id="3" name="Title 2"/>
          <p:cNvSpPr>
            <a:spLocks noGrp="1"/>
          </p:cNvSpPr>
          <p:nvPr>
            <p:ph type="title"/>
          </p:nvPr>
        </p:nvSpPr>
        <p:spPr/>
        <p:txBody>
          <a:bodyPr/>
          <a:lstStyle/>
          <a:p>
            <a:r>
              <a:rPr lang="nl-NL" dirty="0" smtClean="0"/>
              <a:t>Temperatuur</a:t>
            </a:r>
            <a:endParaRPr lang="nl-NL" dirty="0"/>
          </a:p>
        </p:txBody>
      </p:sp>
      <p:pic>
        <p:nvPicPr>
          <p:cNvPr id="4" name="Picture 3" descr="E:\Groene Welle\Blok 3\Plantenfysiologie - Fotosynthese\DIF.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7816" y="3789040"/>
            <a:ext cx="4848828" cy="2726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36051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NL" dirty="0" smtClean="0"/>
              <a:t>Relatieve luchtvochtigheid (RV)</a:t>
            </a:r>
          </a:p>
          <a:p>
            <a:r>
              <a:rPr lang="nl-NL" dirty="0" smtClean="0"/>
              <a:t>Absolute luchtvochtigheid (AF)</a:t>
            </a:r>
          </a:p>
          <a:p>
            <a:r>
              <a:rPr lang="nl-NL" dirty="0" smtClean="0"/>
              <a:t>Dampspanningsdeficiet</a:t>
            </a:r>
          </a:p>
          <a:p>
            <a:endParaRPr lang="nl-NL" dirty="0"/>
          </a:p>
        </p:txBody>
      </p:sp>
      <p:sp>
        <p:nvSpPr>
          <p:cNvPr id="3" name="Title 2"/>
          <p:cNvSpPr>
            <a:spLocks noGrp="1"/>
          </p:cNvSpPr>
          <p:nvPr>
            <p:ph type="title"/>
          </p:nvPr>
        </p:nvSpPr>
        <p:spPr/>
        <p:txBody>
          <a:bodyPr/>
          <a:lstStyle/>
          <a:p>
            <a:r>
              <a:rPr lang="nl-NL" dirty="0" smtClean="0"/>
              <a:t>RV</a:t>
            </a:r>
            <a:endParaRPr lang="nl-NL" dirty="0"/>
          </a:p>
        </p:txBody>
      </p:sp>
      <p:pic>
        <p:nvPicPr>
          <p:cNvPr id="4" name="Picture 2" descr="beneveling_240x160.jpg (240×1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805237"/>
            <a:ext cx="3798168" cy="28486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04445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NL" dirty="0"/>
              <a:t>De spanning die de absolute luchtvochtigheid uitoefend op de lucht</a:t>
            </a:r>
          </a:p>
          <a:p>
            <a:pPr marL="109728" indent="0">
              <a:buNone/>
            </a:pPr>
            <a:endParaRPr lang="nl-NL" dirty="0"/>
          </a:p>
          <a:p>
            <a:r>
              <a:rPr lang="nl-NL" dirty="0"/>
              <a:t>Verschillenen in luchtvochtigheid geven verschillen in dampspanning. Dit verschil heet het </a:t>
            </a:r>
            <a:r>
              <a:rPr lang="nl-NL" dirty="0" smtClean="0"/>
              <a:t>dampspanningsdeficiet</a:t>
            </a:r>
          </a:p>
          <a:p>
            <a:endParaRPr lang="nl-NL" dirty="0"/>
          </a:p>
          <a:p>
            <a:r>
              <a:rPr lang="nl-NL" dirty="0" smtClean="0"/>
              <a:t>Hierdoor komt de lucht in beweging en kan de plant stoffen uit blijven wisselen met de lucht</a:t>
            </a:r>
            <a:endParaRPr lang="nl-NL" dirty="0"/>
          </a:p>
          <a:p>
            <a:endParaRPr lang="nl-NL" dirty="0"/>
          </a:p>
        </p:txBody>
      </p:sp>
      <p:sp>
        <p:nvSpPr>
          <p:cNvPr id="3" name="Title 2"/>
          <p:cNvSpPr>
            <a:spLocks noGrp="1"/>
          </p:cNvSpPr>
          <p:nvPr>
            <p:ph type="title"/>
          </p:nvPr>
        </p:nvSpPr>
        <p:spPr/>
        <p:txBody>
          <a:bodyPr/>
          <a:lstStyle/>
          <a:p>
            <a:r>
              <a:rPr lang="nl-NL" dirty="0" smtClean="0"/>
              <a:t>RV - Dampspanning</a:t>
            </a:r>
            <a:endParaRPr lang="nl-NL" dirty="0"/>
          </a:p>
        </p:txBody>
      </p:sp>
    </p:spTree>
    <p:extLst>
      <p:ext uri="{BB962C8B-B14F-4D97-AF65-F5344CB8AC3E}">
        <p14:creationId xmlns:p14="http://schemas.microsoft.com/office/powerpoint/2010/main" val="85539028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NL" dirty="0" smtClean="0"/>
              <a:t>CAM</a:t>
            </a:r>
          </a:p>
          <a:p>
            <a:pPr lvl="1"/>
            <a:r>
              <a:rPr lang="nl-NL" dirty="0"/>
              <a:t>Overdag huidmondjes gesloten om water te besparen, ´s nachts CO2 opgenomen en opgeslagen voor </a:t>
            </a:r>
            <a:r>
              <a:rPr lang="nl-NL" dirty="0" smtClean="0"/>
              <a:t>fotosynthese</a:t>
            </a:r>
          </a:p>
          <a:p>
            <a:pPr lvl="1"/>
            <a:endParaRPr lang="nl-NL" dirty="0" smtClean="0"/>
          </a:p>
          <a:p>
            <a:r>
              <a:rPr lang="nl-NL" sz="2600" dirty="0" smtClean="0"/>
              <a:t>Productie</a:t>
            </a:r>
          </a:p>
          <a:p>
            <a:r>
              <a:rPr lang="nl-NL" sz="2600" dirty="0" smtClean="0"/>
              <a:t>Doseren</a:t>
            </a:r>
            <a:endParaRPr lang="nl-NL" dirty="0" smtClean="0"/>
          </a:p>
          <a:p>
            <a:r>
              <a:rPr lang="nl-NL" dirty="0" smtClean="0"/>
              <a:t>Break-even</a:t>
            </a:r>
          </a:p>
          <a:p>
            <a:pPr lvl="1"/>
            <a:endParaRPr lang="nl-NL" dirty="0" smtClean="0"/>
          </a:p>
          <a:p>
            <a:pPr lvl="1"/>
            <a:endParaRPr lang="nl-NL" dirty="0" smtClean="0"/>
          </a:p>
          <a:p>
            <a:endParaRPr lang="nl-NL" dirty="0" smtClean="0"/>
          </a:p>
          <a:p>
            <a:endParaRPr lang="nl-NL" dirty="0"/>
          </a:p>
        </p:txBody>
      </p:sp>
      <p:sp>
        <p:nvSpPr>
          <p:cNvPr id="3" name="Title 2"/>
          <p:cNvSpPr>
            <a:spLocks noGrp="1"/>
          </p:cNvSpPr>
          <p:nvPr>
            <p:ph type="title"/>
          </p:nvPr>
        </p:nvSpPr>
        <p:spPr/>
        <p:txBody>
          <a:bodyPr/>
          <a:lstStyle/>
          <a:p>
            <a:r>
              <a:rPr lang="nl-NL" dirty="0" smtClean="0"/>
              <a:t>CO2</a:t>
            </a:r>
            <a:endParaRPr lang="nl-NL" dirty="0"/>
          </a:p>
        </p:txBody>
      </p:sp>
      <p:pic>
        <p:nvPicPr>
          <p:cNvPr id="4" name="Picture 6" descr="http://www.vereijkenkwekerijen.nl/image.php?item_id=1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501008"/>
            <a:ext cx="3892687" cy="29223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5" descr="http://www.frankmeester.nl/files/images/product-range/category_fbf774d02a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5435" y="332656"/>
            <a:ext cx="1919523" cy="1438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39191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NL" dirty="0" smtClean="0"/>
              <a:t>Pratende plant</a:t>
            </a:r>
          </a:p>
          <a:p>
            <a:r>
              <a:rPr lang="nl-NL" dirty="0" smtClean="0"/>
              <a:t>Plant model</a:t>
            </a:r>
          </a:p>
          <a:p>
            <a:r>
              <a:rPr lang="nl-NL" dirty="0" smtClean="0"/>
              <a:t>Soorten sensoren</a:t>
            </a:r>
          </a:p>
          <a:p>
            <a:pPr lvl="1"/>
            <a:r>
              <a:rPr lang="nl-NL" dirty="0" smtClean="0"/>
              <a:t>Buiten</a:t>
            </a:r>
          </a:p>
          <a:p>
            <a:pPr lvl="1"/>
            <a:r>
              <a:rPr lang="nl-NL" dirty="0" smtClean="0"/>
              <a:t>Kas</a:t>
            </a:r>
          </a:p>
          <a:p>
            <a:pPr lvl="1"/>
            <a:r>
              <a:rPr lang="nl-NL" dirty="0" smtClean="0"/>
              <a:t>Micro</a:t>
            </a:r>
          </a:p>
          <a:p>
            <a:pPr lvl="1"/>
            <a:r>
              <a:rPr lang="nl-NL" dirty="0" smtClean="0"/>
              <a:t>Plant</a:t>
            </a:r>
            <a:endParaRPr lang="nl-NL" dirty="0"/>
          </a:p>
        </p:txBody>
      </p:sp>
      <p:sp>
        <p:nvSpPr>
          <p:cNvPr id="3" name="Title 2"/>
          <p:cNvSpPr>
            <a:spLocks noGrp="1"/>
          </p:cNvSpPr>
          <p:nvPr>
            <p:ph type="title"/>
          </p:nvPr>
        </p:nvSpPr>
        <p:spPr/>
        <p:txBody>
          <a:bodyPr/>
          <a:lstStyle/>
          <a:p>
            <a:r>
              <a:rPr lang="nl-NL" dirty="0" smtClean="0"/>
              <a:t>Sensoren</a:t>
            </a:r>
            <a:endParaRPr lang="nl-NL" dirty="0"/>
          </a:p>
        </p:txBody>
      </p:sp>
      <p:pic>
        <p:nvPicPr>
          <p:cNvPr id="4" name="Picture 9" descr="http://www.agf.nl/nieuws/2013/0925/growwat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0156" y="2852936"/>
            <a:ext cx="4158123" cy="31185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9269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nl-NL" dirty="0" smtClean="0"/>
              <a:t>1</a:t>
            </a:r>
            <a:r>
              <a:rPr lang="nl-NL" baseline="30000" dirty="0" smtClean="0"/>
              <a:t>e</a:t>
            </a:r>
            <a:r>
              <a:rPr lang="nl-NL" dirty="0" smtClean="0"/>
              <a:t> en 2</a:t>
            </a:r>
            <a:r>
              <a:rPr lang="nl-NL" baseline="30000" dirty="0" smtClean="0"/>
              <a:t>e</a:t>
            </a:r>
            <a:r>
              <a:rPr lang="nl-NL" dirty="0" smtClean="0"/>
              <a:t> uur: Samenvatting Plantenfysiologie en bemesting</a:t>
            </a:r>
          </a:p>
          <a:p>
            <a:r>
              <a:rPr lang="nl-NL" dirty="0" smtClean="0"/>
              <a:t>3</a:t>
            </a:r>
            <a:r>
              <a:rPr lang="nl-NL" baseline="30000" dirty="0" smtClean="0"/>
              <a:t>e</a:t>
            </a:r>
            <a:r>
              <a:rPr lang="nl-NL" dirty="0" smtClean="0"/>
              <a:t> en 4</a:t>
            </a:r>
            <a:r>
              <a:rPr lang="nl-NL" baseline="30000" dirty="0" smtClean="0"/>
              <a:t>e</a:t>
            </a:r>
            <a:r>
              <a:rPr lang="nl-NL" dirty="0" smtClean="0"/>
              <a:t> uur: Samenvatting water, bodem en bemesting</a:t>
            </a:r>
          </a:p>
          <a:p>
            <a:r>
              <a:rPr lang="nl-NL" dirty="0" smtClean="0"/>
              <a:t>5</a:t>
            </a:r>
            <a:r>
              <a:rPr lang="nl-NL" baseline="30000" dirty="0" smtClean="0"/>
              <a:t>e</a:t>
            </a:r>
            <a:r>
              <a:rPr lang="nl-NL" dirty="0" smtClean="0"/>
              <a:t> en 6</a:t>
            </a:r>
            <a:r>
              <a:rPr lang="nl-NL" baseline="30000" dirty="0" smtClean="0"/>
              <a:t>e</a:t>
            </a:r>
            <a:r>
              <a:rPr lang="nl-NL" dirty="0" smtClean="0"/>
              <a:t> uur: Excursie Goossens</a:t>
            </a:r>
          </a:p>
        </p:txBody>
      </p:sp>
      <p:sp>
        <p:nvSpPr>
          <p:cNvPr id="2" name="Title 1"/>
          <p:cNvSpPr>
            <a:spLocks noGrp="1"/>
          </p:cNvSpPr>
          <p:nvPr>
            <p:ph type="title"/>
          </p:nvPr>
        </p:nvSpPr>
        <p:spPr/>
        <p:txBody>
          <a:bodyPr/>
          <a:lstStyle/>
          <a:p>
            <a:r>
              <a:rPr lang="nl-NL" dirty="0" smtClean="0"/>
              <a:t>1. Vandaag</a:t>
            </a:r>
            <a:endParaRPr lang="nl-NL"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nl-NL" dirty="0" smtClean="0"/>
              <a:t>Formule</a:t>
            </a:r>
          </a:p>
          <a:p>
            <a:r>
              <a:rPr lang="nl-NL" dirty="0" smtClean="0"/>
              <a:t>Gewasgroei analayze</a:t>
            </a:r>
          </a:p>
          <a:p>
            <a:r>
              <a:rPr lang="nl-NL" dirty="0" smtClean="0"/>
              <a:t>Licht</a:t>
            </a:r>
          </a:p>
          <a:p>
            <a:r>
              <a:rPr lang="nl-NL" dirty="0" smtClean="0"/>
              <a:t>Temperatuur</a:t>
            </a:r>
          </a:p>
          <a:p>
            <a:r>
              <a:rPr lang="nl-NL" dirty="0" smtClean="0"/>
              <a:t>RV</a:t>
            </a:r>
          </a:p>
          <a:p>
            <a:r>
              <a:rPr lang="nl-NL" dirty="0" smtClean="0"/>
              <a:t>CO2</a:t>
            </a:r>
          </a:p>
          <a:p>
            <a:r>
              <a:rPr lang="nl-NL" dirty="0" smtClean="0"/>
              <a:t>Sensoren</a:t>
            </a:r>
            <a:endParaRPr lang="nl-NL" dirty="0"/>
          </a:p>
        </p:txBody>
      </p:sp>
      <p:sp>
        <p:nvSpPr>
          <p:cNvPr id="2" name="Title 1"/>
          <p:cNvSpPr>
            <a:spLocks noGrp="1"/>
          </p:cNvSpPr>
          <p:nvPr>
            <p:ph type="title"/>
          </p:nvPr>
        </p:nvSpPr>
        <p:spPr/>
        <p:txBody>
          <a:bodyPr/>
          <a:lstStyle/>
          <a:p>
            <a:r>
              <a:rPr lang="nl-NL" dirty="0" smtClean="0"/>
              <a:t>2. Fotosynthese</a:t>
            </a:r>
            <a:endParaRPr lang="nl-NL"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nl-NL" i="1" dirty="0" smtClean="0"/>
              <a:t>“Proces </a:t>
            </a:r>
            <a:r>
              <a:rPr lang="nl-NL" i="1" dirty="0"/>
              <a:t>waarbij koolstofdioxide en water worden omgezet in suikers onder invloed van licht”</a:t>
            </a:r>
          </a:p>
          <a:p>
            <a:endParaRPr lang="nl-NL" dirty="0" smtClean="0"/>
          </a:p>
          <a:p>
            <a:r>
              <a:rPr lang="nl-NL" dirty="0" smtClean="0"/>
              <a:t>Lichtreactie</a:t>
            </a:r>
          </a:p>
          <a:p>
            <a:pPr lvl="1"/>
            <a:r>
              <a:rPr lang="nl-NL" dirty="0" smtClean="0"/>
              <a:t>Fotosystemen I en II</a:t>
            </a:r>
          </a:p>
          <a:p>
            <a:r>
              <a:rPr lang="nl-NL" dirty="0" smtClean="0"/>
              <a:t>Lichtonafhankelijke reactie</a:t>
            </a:r>
          </a:p>
          <a:p>
            <a:pPr lvl="1"/>
            <a:r>
              <a:rPr lang="nl-NL" dirty="0" smtClean="0"/>
              <a:t>Calvin Cyclus</a:t>
            </a:r>
          </a:p>
          <a:p>
            <a:pPr lvl="1"/>
            <a:r>
              <a:rPr lang="nl-NL" dirty="0" smtClean="0"/>
              <a:t>Rubisco</a:t>
            </a:r>
            <a:endParaRPr lang="nl-NL" dirty="0"/>
          </a:p>
        </p:txBody>
      </p:sp>
      <p:sp>
        <p:nvSpPr>
          <p:cNvPr id="3" name="Title 2"/>
          <p:cNvSpPr>
            <a:spLocks noGrp="1"/>
          </p:cNvSpPr>
          <p:nvPr>
            <p:ph type="title"/>
          </p:nvPr>
        </p:nvSpPr>
        <p:spPr/>
        <p:txBody>
          <a:bodyPr/>
          <a:lstStyle/>
          <a:p>
            <a:r>
              <a:rPr lang="nl-NL" dirty="0" smtClean="0"/>
              <a:t>Fotosynthese</a:t>
            </a:r>
            <a:endParaRPr lang="nl-NL" dirty="0"/>
          </a:p>
        </p:txBody>
      </p:sp>
    </p:spTree>
    <p:extLst>
      <p:ext uri="{BB962C8B-B14F-4D97-AF65-F5344CB8AC3E}">
        <p14:creationId xmlns:p14="http://schemas.microsoft.com/office/powerpoint/2010/main" val="411604538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48072"/>
            <a:ext cx="7344816" cy="55450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7600025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endParaRPr lang="pt-BR" dirty="0" smtClean="0"/>
          </a:p>
          <a:p>
            <a:pPr algn="ctr">
              <a:buNone/>
            </a:pPr>
            <a:endParaRPr lang="pt-BR" dirty="0" smtClean="0"/>
          </a:p>
          <a:p>
            <a:pPr algn="ctr">
              <a:buNone/>
            </a:pPr>
            <a:r>
              <a:rPr lang="pt-BR" dirty="0" smtClean="0"/>
              <a:t>6 </a:t>
            </a:r>
            <a:r>
              <a:rPr lang="pt-BR" dirty="0"/>
              <a:t>H</a:t>
            </a:r>
            <a:r>
              <a:rPr lang="pt-BR" baseline="-25000" dirty="0"/>
              <a:t>2</a:t>
            </a:r>
            <a:r>
              <a:rPr lang="pt-BR" dirty="0"/>
              <a:t>O + 6 CO</a:t>
            </a:r>
            <a:r>
              <a:rPr lang="pt-BR" baseline="-25000" dirty="0"/>
              <a:t>2</a:t>
            </a:r>
            <a:r>
              <a:rPr lang="pt-BR" dirty="0"/>
              <a:t> → C</a:t>
            </a:r>
            <a:r>
              <a:rPr lang="pt-BR" baseline="-25000" dirty="0"/>
              <a:t>6</a:t>
            </a:r>
            <a:r>
              <a:rPr lang="pt-BR" dirty="0"/>
              <a:t>H</a:t>
            </a:r>
            <a:r>
              <a:rPr lang="pt-BR" baseline="-25000" dirty="0"/>
              <a:t>12</a:t>
            </a:r>
            <a:r>
              <a:rPr lang="pt-BR" dirty="0"/>
              <a:t>O</a:t>
            </a:r>
            <a:r>
              <a:rPr lang="pt-BR" baseline="-25000" dirty="0"/>
              <a:t>6</a:t>
            </a:r>
            <a:r>
              <a:rPr lang="pt-BR" dirty="0"/>
              <a:t> + 6 O</a:t>
            </a:r>
            <a:r>
              <a:rPr lang="pt-BR" baseline="-25000" dirty="0"/>
              <a:t>2</a:t>
            </a:r>
          </a:p>
          <a:p>
            <a:pPr algn="ctr">
              <a:buNone/>
            </a:pPr>
            <a:endParaRPr lang="pt-BR" baseline="-25000" dirty="0"/>
          </a:p>
          <a:p>
            <a:endParaRPr lang="nl-NL" dirty="0"/>
          </a:p>
        </p:txBody>
      </p:sp>
      <p:sp>
        <p:nvSpPr>
          <p:cNvPr id="3" name="Title 2"/>
          <p:cNvSpPr>
            <a:spLocks noGrp="1"/>
          </p:cNvSpPr>
          <p:nvPr>
            <p:ph type="title"/>
          </p:nvPr>
        </p:nvSpPr>
        <p:spPr/>
        <p:txBody>
          <a:bodyPr/>
          <a:lstStyle/>
          <a:p>
            <a:r>
              <a:rPr lang="nl-NL" dirty="0" smtClean="0"/>
              <a:t>Formule</a:t>
            </a:r>
            <a:endParaRPr lang="nl-NL" dirty="0"/>
          </a:p>
        </p:txBody>
      </p:sp>
      <p:sp>
        <p:nvSpPr>
          <p:cNvPr id="6" name="Rectangle 5"/>
          <p:cNvSpPr/>
          <p:nvPr/>
        </p:nvSpPr>
        <p:spPr>
          <a:xfrm>
            <a:off x="996598" y="2060848"/>
            <a:ext cx="7200800" cy="129614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7" name="Zon 6"/>
          <p:cNvSpPr/>
          <p:nvPr/>
        </p:nvSpPr>
        <p:spPr>
          <a:xfrm>
            <a:off x="4005389" y="836712"/>
            <a:ext cx="1183218" cy="105841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448373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NL" dirty="0" smtClean="0"/>
              <a:t>Geen reactie &gt; Ontbreken vereiste</a:t>
            </a:r>
          </a:p>
          <a:p>
            <a:pPr lvl="1"/>
            <a:r>
              <a:rPr lang="nl-NL" dirty="0" smtClean="0"/>
              <a:t>Blad warmt op</a:t>
            </a:r>
          </a:p>
          <a:p>
            <a:r>
              <a:rPr lang="nl-NL" dirty="0" smtClean="0"/>
              <a:t>Fotosynthese &gt; Volledige cyclus</a:t>
            </a:r>
          </a:p>
          <a:p>
            <a:pPr lvl="1"/>
            <a:r>
              <a:rPr lang="nl-NL" dirty="0" smtClean="0"/>
              <a:t>Glucose</a:t>
            </a:r>
          </a:p>
          <a:p>
            <a:r>
              <a:rPr lang="nl-NL" dirty="0" smtClean="0"/>
              <a:t>Fluorescentie &gt; Onderbroken cyclus</a:t>
            </a:r>
          </a:p>
          <a:p>
            <a:pPr lvl="1"/>
            <a:r>
              <a:rPr lang="nl-NL" dirty="0" smtClean="0"/>
              <a:t>Fluorescentie straling</a:t>
            </a:r>
          </a:p>
          <a:p>
            <a:pPr lvl="1"/>
            <a:r>
              <a:rPr lang="nl-NL" dirty="0" smtClean="0"/>
              <a:t>Niet optimale omstandigheden</a:t>
            </a:r>
          </a:p>
          <a:p>
            <a:pPr lvl="1"/>
            <a:endParaRPr lang="nl-NL" dirty="0"/>
          </a:p>
        </p:txBody>
      </p:sp>
      <p:sp>
        <p:nvSpPr>
          <p:cNvPr id="3" name="Title 2"/>
          <p:cNvSpPr>
            <a:spLocks noGrp="1"/>
          </p:cNvSpPr>
          <p:nvPr>
            <p:ph type="title"/>
          </p:nvPr>
        </p:nvSpPr>
        <p:spPr/>
        <p:txBody>
          <a:bodyPr/>
          <a:lstStyle/>
          <a:p>
            <a:r>
              <a:rPr lang="nl-NL" dirty="0" smtClean="0"/>
              <a:t>Fotosynthese</a:t>
            </a:r>
            <a:endParaRPr lang="nl-NL" dirty="0"/>
          </a:p>
        </p:txBody>
      </p:sp>
    </p:spTree>
    <p:extLst>
      <p:ext uri="{BB962C8B-B14F-4D97-AF65-F5344CB8AC3E}">
        <p14:creationId xmlns:p14="http://schemas.microsoft.com/office/powerpoint/2010/main" val="172952237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NL" dirty="0" smtClean="0"/>
              <a:t>LAI = Leaf area index = oppervlakte blad</a:t>
            </a:r>
          </a:p>
          <a:p>
            <a:r>
              <a:rPr lang="nl-NL" dirty="0" smtClean="0"/>
              <a:t>RGR = Relative Growth Rate = Relatieve groei snelheid</a:t>
            </a:r>
            <a:endParaRPr lang="nl-NL" dirty="0"/>
          </a:p>
        </p:txBody>
      </p:sp>
      <p:sp>
        <p:nvSpPr>
          <p:cNvPr id="3" name="Title 2"/>
          <p:cNvSpPr>
            <a:spLocks noGrp="1"/>
          </p:cNvSpPr>
          <p:nvPr>
            <p:ph type="title"/>
          </p:nvPr>
        </p:nvSpPr>
        <p:spPr/>
        <p:txBody>
          <a:bodyPr/>
          <a:lstStyle/>
          <a:p>
            <a:r>
              <a:rPr lang="nl-NL" dirty="0" smtClean="0"/>
              <a:t>Gewasgroeianalyze</a:t>
            </a:r>
            <a:endParaRPr lang="nl-NL" dirty="0"/>
          </a:p>
        </p:txBody>
      </p:sp>
    </p:spTree>
    <p:extLst>
      <p:ext uri="{BB962C8B-B14F-4D97-AF65-F5344CB8AC3E}">
        <p14:creationId xmlns:p14="http://schemas.microsoft.com/office/powerpoint/2010/main" val="288708918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NL" dirty="0" smtClean="0"/>
              <a:t>Hoeveel en welk licht word er uitgestoten?</a:t>
            </a:r>
          </a:p>
          <a:p>
            <a:r>
              <a:rPr lang="nl-NL" dirty="0" smtClean="0"/>
              <a:t>Wat doet de plant met dit licht?</a:t>
            </a:r>
            <a:endParaRPr lang="nl-NL" dirty="0"/>
          </a:p>
        </p:txBody>
      </p:sp>
      <p:sp>
        <p:nvSpPr>
          <p:cNvPr id="3" name="Title 2"/>
          <p:cNvSpPr>
            <a:spLocks noGrp="1"/>
          </p:cNvSpPr>
          <p:nvPr>
            <p:ph type="title"/>
          </p:nvPr>
        </p:nvSpPr>
        <p:spPr/>
        <p:txBody>
          <a:bodyPr/>
          <a:lstStyle/>
          <a:p>
            <a:r>
              <a:rPr lang="nl-NL" dirty="0" smtClean="0"/>
              <a:t>Licht</a:t>
            </a:r>
            <a:endParaRPr lang="nl-NL" dirty="0"/>
          </a:p>
        </p:txBody>
      </p:sp>
      <p:pic>
        <p:nvPicPr>
          <p:cNvPr id="8" name="Picture 2" descr="http://www.chi-machine.eu/images/infraroo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5" y="2852936"/>
            <a:ext cx="6602373"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403340"/>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404</TotalTime>
  <Words>598</Words>
  <Application>Microsoft Office PowerPoint</Application>
  <PresentationFormat>On-screen Show (4:3)</PresentationFormat>
  <Paragraphs>119</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Concourse</vt:lpstr>
      <vt:lpstr>Plantenfysiologie  15-5-2014</vt:lpstr>
      <vt:lpstr>1. Vandaag</vt:lpstr>
      <vt:lpstr>2. Fotosynthese</vt:lpstr>
      <vt:lpstr>Fotosynthese</vt:lpstr>
      <vt:lpstr>PowerPoint Presentation</vt:lpstr>
      <vt:lpstr>Formule</vt:lpstr>
      <vt:lpstr>Fotosynthese</vt:lpstr>
      <vt:lpstr>Gewasgroeianalyze</vt:lpstr>
      <vt:lpstr>Licht</vt:lpstr>
      <vt:lpstr>Licht</vt:lpstr>
      <vt:lpstr>Temperatuur</vt:lpstr>
      <vt:lpstr>RV</vt:lpstr>
      <vt:lpstr>RV - Dampspanning</vt:lpstr>
      <vt:lpstr>CO2</vt:lpstr>
      <vt:lpstr>Sensoren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 Teelt 5-12-2013</dc:title>
  <dc:creator>Mathijs</dc:creator>
  <cp:lastModifiedBy>Mathijs</cp:lastModifiedBy>
  <cp:revision>68</cp:revision>
  <dcterms:created xsi:type="dcterms:W3CDTF">2013-12-03T16:07:15Z</dcterms:created>
  <dcterms:modified xsi:type="dcterms:W3CDTF">2014-05-14T12:42:11Z</dcterms:modified>
</cp:coreProperties>
</file>